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296"/>
  </p:normalViewPr>
  <p:slideViewPr>
    <p:cSldViewPr snapToGrid="0" snapToObjects="1">
      <p:cViewPr varScale="1">
        <p:scale>
          <a:sx n="76" d="100"/>
          <a:sy n="76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26A86-E47B-DC4C-9DAC-F4DC9DB29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7A4D97-FB0C-904F-B7F9-1F9B4D02E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A5A244-6CE0-7141-ABB6-EE082D42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F0C17-5162-0E43-A714-A3BB1565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6AE958-3C82-C04F-A318-425467BE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30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EA5B8-3F97-8F42-B7C0-DE03E816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A13A60-AE3B-F44D-9C0B-C6FC68D29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99A576-F4C1-AE45-ADA0-A4A27F99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DB90CB-19A7-4A40-84EB-99D0FA4A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9A216-333A-5A46-9ED8-39768EF9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76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C64684-5817-FB44-9413-E6344A47A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C774F7-DBB0-3D42-A617-2EDC11C6A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E3E8F4-4127-6149-8B41-B6749D06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BBDC73-57A1-F347-A27C-D9646EE1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A54D2A-1133-8045-9EFF-9822E7B9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15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0C00B1-410D-8242-99AF-1D9B0DDD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B99037-DD37-8140-825E-508B4A35B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D1C2A1-C993-E14B-B6CA-6D4400E8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46540F-E63C-5D42-9097-894064CB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5B0E5B-5645-D449-B265-DD04DBCB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6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92CB0F-9494-7946-ABA0-5C07F9A4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6CAA8A-0981-0247-AB79-33C631FAC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F084EE-4D8D-814D-8619-49339540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009125-37DF-F449-855C-F8F6FE13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E6EC60-A6F9-E04A-B460-36197026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7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311D5-AFC7-4D44-8668-07CB7FBC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7032D6-8F0F-3746-A72F-5F2088AB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116642-BEB0-7941-BB08-266D476B4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A6299B-7C8F-2940-B24B-E6AC3405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4142DB-4038-184A-9186-C4AED575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8A02C6-D5A3-2E4E-B650-B1C9BF8D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74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4EB410-456C-A947-950B-C4240C77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327426-0EEB-044F-B6B3-4C6F76216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B5764F-C460-BE4E-98BA-2C98F315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E768DC4-5420-254E-BD5F-C35FD30A6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65D28DC-4692-1840-84D3-EF455208E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5726FE-ADDF-EE4E-A798-47DACA3A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B85223-FB2B-FA4F-9AB0-D5A9439E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2D410E-27D7-1B4B-992A-1F4C40D3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53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91695-A884-0747-8571-AB08DA19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F92ED5-73D7-5E45-9802-23ADAF56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A6272F-6C2B-9946-8DAC-710AF5F7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7E2EF7-617C-B543-AF29-96821DFE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94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7F08B22-A8A7-4145-8C19-0313A06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3D05F7-DA21-B344-B9F2-A17500FB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5C9456-EDBE-F34A-8537-2E4F7D87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37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A40AEE-BF35-9F49-9676-EDA64A8A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C3F540-1820-4343-B496-42ED5033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EA7A39-5812-FB41-9A86-5264BB868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55211F-94F8-DA4E-9107-9B3BF044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F523C9-3B73-9142-B347-78E9E4BA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D1C057-FA32-1846-A567-9FA469CB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32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69CAB-1BDF-AD45-8324-4193D5BE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6584F71-7BCE-3D4E-B706-19302745B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904E2E-6FE2-6D4C-97AA-BD3243771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A186B8-A592-5242-B504-ACF5306C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5E991D-22D2-084A-939A-06D84F51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C228A8-3E2C-ED4D-8C1C-A2FF7DE1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9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0102094-89DF-CE47-81BE-276290A3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CBBAE3-DCD2-5342-992E-8FB61BF67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55D8F7-3F2A-5140-9AA2-9BA63E8D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BDF0-26C5-8548-92FA-AA134B20C65A}" type="datetimeFigureOut">
              <a:rPr kumimoji="1" lang="ja-JP" altLang="en-US" smtClean="0"/>
              <a:t>2021/1/6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A64201-1651-404D-9A40-4472867E4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9A4EF9-D266-2541-8CDC-D4E66B167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9882-5306-A243-8900-486317BA4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6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BF23CC-AA70-2749-A77F-762AB3DF1D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F73C46-F82A-3D48-B298-65C554443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BA3A9E-7BDA-BE49-99F1-70C422EDF414}"/>
              </a:ext>
            </a:extLst>
          </p:cNvPr>
          <p:cNvSpPr txBox="1"/>
          <p:nvPr/>
        </p:nvSpPr>
        <p:spPr>
          <a:xfrm>
            <a:off x="5603966" y="740698"/>
            <a:ext cx="603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>
                <a:ln w="381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glow rad="127000">
                    <a:srgbClr val="FFFF00">
                      <a:alpha val="90000"/>
                    </a:srgbClr>
                  </a:glow>
                </a:effectLst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玉三郎さんの</a:t>
            </a:r>
            <a:endParaRPr kumimoji="1" lang="en-US" altLang="ja-JP" sz="6000" dirty="0">
              <a:ln w="38100">
                <a:solidFill>
                  <a:srgbClr val="0070C0"/>
                </a:solidFill>
              </a:ln>
              <a:solidFill>
                <a:schemeClr val="bg1"/>
              </a:solidFill>
              <a:effectLst>
                <a:glow rad="127000">
                  <a:srgbClr val="FFFF00">
                    <a:alpha val="90000"/>
                  </a:srgbClr>
                </a:glow>
              </a:effectLst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6000">
                <a:ln w="381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glow rad="127000">
                    <a:srgbClr val="FFFF00">
                      <a:alpha val="90000"/>
                    </a:srgbClr>
                  </a:glow>
                </a:effectLst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舞踊公演を観て</a:t>
            </a:r>
            <a:endParaRPr kumimoji="1" lang="ja-JP" altLang="en-US" sz="6000">
              <a:ln w="38100">
                <a:solidFill>
                  <a:srgbClr val="0070C0"/>
                </a:solidFill>
              </a:ln>
              <a:solidFill>
                <a:schemeClr val="bg1"/>
              </a:solidFill>
              <a:effectLst>
                <a:glow rad="127000">
                  <a:srgbClr val="FFFF00">
                    <a:alpha val="90000"/>
                  </a:srgbClr>
                </a:glow>
              </a:effectLst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56CC40C7-905A-2341-829A-26A01FA6CFA3}"/>
              </a:ext>
            </a:extLst>
          </p:cNvPr>
          <p:cNvSpPr/>
          <p:nvPr/>
        </p:nvSpPr>
        <p:spPr>
          <a:xfrm>
            <a:off x="7837714" y="3844785"/>
            <a:ext cx="4075611" cy="278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C8BA91-0166-894A-9E7B-062F73033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72" y="2679690"/>
            <a:ext cx="2757253" cy="41358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CB4F49-60C5-2642-A5C0-42E70C498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14" y="34785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Macintosh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Kaku Gothic Std W8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安田真理</dc:creator>
  <cp:lastModifiedBy>安田真理</cp:lastModifiedBy>
  <cp:revision>2</cp:revision>
  <dcterms:created xsi:type="dcterms:W3CDTF">2021-01-05T00:37:58Z</dcterms:created>
  <dcterms:modified xsi:type="dcterms:W3CDTF">2021-01-06T13:58:50Z</dcterms:modified>
</cp:coreProperties>
</file>